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oboto Mono Bold" charset="1" panose="00000000000000000000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4422" y="7200900"/>
            <a:ext cx="4327228" cy="4114800"/>
          </a:xfrm>
          <a:custGeom>
            <a:avLst/>
            <a:gdLst/>
            <a:ahLst/>
            <a:cxnLst/>
            <a:rect r="r" b="b" t="t" l="l"/>
            <a:pathLst>
              <a:path h="4114800" w="4327228">
                <a:moveTo>
                  <a:pt x="0" y="0"/>
                </a:moveTo>
                <a:lnTo>
                  <a:pt x="4327228" y="0"/>
                </a:lnTo>
                <a:lnTo>
                  <a:pt x="43272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87113">
            <a:off x="12549854" y="3086100"/>
            <a:ext cx="6542532" cy="8229600"/>
          </a:xfrm>
          <a:custGeom>
            <a:avLst/>
            <a:gdLst/>
            <a:ahLst/>
            <a:cxnLst/>
            <a:rect r="r" b="b" t="t" l="l"/>
            <a:pathLst>
              <a:path h="8229600" w="6542532">
                <a:moveTo>
                  <a:pt x="0" y="0"/>
                </a:moveTo>
                <a:lnTo>
                  <a:pt x="6542532" y="0"/>
                </a:lnTo>
                <a:lnTo>
                  <a:pt x="65425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16230600" cy="13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Data Engineering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8947" y="2149450"/>
            <a:ext cx="6340202" cy="8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Batch 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44398" y="8762999"/>
            <a:ext cx="731490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Haryo Wibowo (Dibimbing Batch 8)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7263194"/>
          </a:xfrm>
          <a:custGeom>
            <a:avLst/>
            <a:gdLst/>
            <a:ahLst/>
            <a:cxnLst/>
            <a:rect r="r" b="b" t="t" l="l"/>
            <a:pathLst>
              <a:path h="7263194" w="16230600">
                <a:moveTo>
                  <a:pt x="0" y="0"/>
                </a:moveTo>
                <a:lnTo>
                  <a:pt x="16230600" y="0"/>
                </a:lnTo>
                <a:lnTo>
                  <a:pt x="16230600" y="7263194"/>
                </a:lnTo>
                <a:lnTo>
                  <a:pt x="0" y="726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5137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94943" y="1028700"/>
            <a:ext cx="7864357" cy="5237027"/>
          </a:xfrm>
          <a:custGeom>
            <a:avLst/>
            <a:gdLst/>
            <a:ahLst/>
            <a:cxnLst/>
            <a:rect r="r" b="b" t="t" l="l"/>
            <a:pathLst>
              <a:path h="5237027" w="7864357">
                <a:moveTo>
                  <a:pt x="0" y="0"/>
                </a:moveTo>
                <a:lnTo>
                  <a:pt x="7864357" y="0"/>
                </a:lnTo>
                <a:lnTo>
                  <a:pt x="7864357" y="5237027"/>
                </a:lnTo>
                <a:lnTo>
                  <a:pt x="0" y="5237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966171"/>
            <a:ext cx="7128514" cy="5292129"/>
          </a:xfrm>
          <a:custGeom>
            <a:avLst/>
            <a:gdLst/>
            <a:ahLst/>
            <a:cxnLst/>
            <a:rect r="r" b="b" t="t" l="l"/>
            <a:pathLst>
              <a:path h="5292129" w="7128514">
                <a:moveTo>
                  <a:pt x="0" y="0"/>
                </a:moveTo>
                <a:lnTo>
                  <a:pt x="7128514" y="0"/>
                </a:lnTo>
                <a:lnTo>
                  <a:pt x="7128514" y="5292129"/>
                </a:lnTo>
                <a:lnTo>
                  <a:pt x="0" y="5292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79435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4504649" cy="8140734"/>
          </a:xfrm>
          <a:custGeom>
            <a:avLst/>
            <a:gdLst/>
            <a:ahLst/>
            <a:cxnLst/>
            <a:rect r="r" b="b" t="t" l="l"/>
            <a:pathLst>
              <a:path h="8140734" w="14504649">
                <a:moveTo>
                  <a:pt x="0" y="0"/>
                </a:moveTo>
                <a:lnTo>
                  <a:pt x="14504649" y="0"/>
                </a:lnTo>
                <a:lnTo>
                  <a:pt x="14504649" y="8140734"/>
                </a:lnTo>
                <a:lnTo>
                  <a:pt x="0" y="8140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11257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7141464"/>
          </a:xfrm>
          <a:custGeom>
            <a:avLst/>
            <a:gdLst/>
            <a:ahLst/>
            <a:cxnLst/>
            <a:rect r="r" b="b" t="t" l="l"/>
            <a:pathLst>
              <a:path h="7141464" w="16230600">
                <a:moveTo>
                  <a:pt x="0" y="0"/>
                </a:moveTo>
                <a:lnTo>
                  <a:pt x="16230600" y="0"/>
                </a:lnTo>
                <a:lnTo>
                  <a:pt x="16230600" y="7141464"/>
                </a:lnTo>
                <a:lnTo>
                  <a:pt x="0" y="7141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62042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62542" y="6172200"/>
            <a:ext cx="4825458" cy="4114800"/>
          </a:xfrm>
          <a:custGeom>
            <a:avLst/>
            <a:gdLst/>
            <a:ahLst/>
            <a:cxnLst/>
            <a:rect r="r" b="b" t="t" l="l"/>
            <a:pathLst>
              <a:path h="4114800" w="4825458">
                <a:moveTo>
                  <a:pt x="0" y="0"/>
                </a:moveTo>
                <a:lnTo>
                  <a:pt x="4825458" y="0"/>
                </a:lnTo>
                <a:lnTo>
                  <a:pt x="4825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43814">
            <a:off x="-187936" y="6787359"/>
            <a:ext cx="3024749" cy="4114800"/>
          </a:xfrm>
          <a:custGeom>
            <a:avLst/>
            <a:gdLst/>
            <a:ahLst/>
            <a:cxnLst/>
            <a:rect r="r" b="b" t="t" l="l"/>
            <a:pathLst>
              <a:path h="4114800" w="3024749">
                <a:moveTo>
                  <a:pt x="0" y="0"/>
                </a:moveTo>
                <a:lnTo>
                  <a:pt x="3024749" y="0"/>
                </a:lnTo>
                <a:lnTo>
                  <a:pt x="30247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69804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50843" y="4274503"/>
            <a:ext cx="718631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Terima kasih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35952" y="7200900"/>
            <a:ext cx="4327228" cy="4114800"/>
          </a:xfrm>
          <a:custGeom>
            <a:avLst/>
            <a:gdLst/>
            <a:ahLst/>
            <a:cxnLst/>
            <a:rect r="r" b="b" t="t" l="l"/>
            <a:pathLst>
              <a:path h="4114800" w="4327228">
                <a:moveTo>
                  <a:pt x="0" y="0"/>
                </a:moveTo>
                <a:lnTo>
                  <a:pt x="4327228" y="0"/>
                </a:lnTo>
                <a:lnTo>
                  <a:pt x="43272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32957" y="-587343"/>
            <a:ext cx="2744568" cy="4081142"/>
          </a:xfrm>
          <a:custGeom>
            <a:avLst/>
            <a:gdLst/>
            <a:ahLst/>
            <a:cxnLst/>
            <a:rect r="r" b="b" t="t" l="l"/>
            <a:pathLst>
              <a:path h="4081142" w="2744568">
                <a:moveTo>
                  <a:pt x="0" y="0"/>
                </a:moveTo>
                <a:lnTo>
                  <a:pt x="2744567" y="0"/>
                </a:lnTo>
                <a:lnTo>
                  <a:pt x="2744567" y="4081142"/>
                </a:lnTo>
                <a:lnTo>
                  <a:pt x="0" y="4081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11610" y="933450"/>
            <a:ext cx="14664779" cy="181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Europa League Match Results Analysis:</a:t>
            </a:r>
          </a:p>
          <a:p>
            <a:pPr algn="ctr">
              <a:lnSpc>
                <a:spcPts val="7280"/>
              </a:lnSpc>
            </a:pPr>
            <a:r>
              <a:rPr lang="en-US" sz="5200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Trends, Stats and Insights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35952" y="7200900"/>
            <a:ext cx="4327228" cy="4114800"/>
          </a:xfrm>
          <a:custGeom>
            <a:avLst/>
            <a:gdLst/>
            <a:ahLst/>
            <a:cxnLst/>
            <a:rect r="r" b="b" t="t" l="l"/>
            <a:pathLst>
              <a:path h="4114800" w="4327228">
                <a:moveTo>
                  <a:pt x="0" y="0"/>
                </a:moveTo>
                <a:lnTo>
                  <a:pt x="4327228" y="0"/>
                </a:lnTo>
                <a:lnTo>
                  <a:pt x="43272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525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9307" y="1127941"/>
            <a:ext cx="16109387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Menganalisa performa semua club dari liga besar di benua Eropa tahun 2024/2025. Data yang diambil hanya ada 6 Liga. Inggris, Perancis, Jerman, Italia, Belanda dan Spanyol.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Dari analisa ini kita bisa melihat berapa banyak kemenangan dalam semua pertandingan di liga masing-masing yang sudah berjalan atau kemenangan home away.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019300"/>
            <a:ext cx="2286207" cy="1989260"/>
          </a:xfrm>
          <a:custGeom>
            <a:avLst/>
            <a:gdLst/>
            <a:ahLst/>
            <a:cxnLst/>
            <a:rect r="r" b="b" t="t" l="l"/>
            <a:pathLst>
              <a:path h="1989260" w="2286207">
                <a:moveTo>
                  <a:pt x="0" y="0"/>
                </a:moveTo>
                <a:lnTo>
                  <a:pt x="2286207" y="0"/>
                </a:lnTo>
                <a:lnTo>
                  <a:pt x="2286207" y="1989260"/>
                </a:lnTo>
                <a:lnTo>
                  <a:pt x="0" y="1989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4806" y="0"/>
            <a:ext cx="1457585" cy="1989260"/>
          </a:xfrm>
          <a:custGeom>
            <a:avLst/>
            <a:gdLst/>
            <a:ahLst/>
            <a:cxnLst/>
            <a:rect r="r" b="b" t="t" l="l"/>
            <a:pathLst>
              <a:path h="1989260" w="1457585">
                <a:moveTo>
                  <a:pt x="0" y="0"/>
                </a:moveTo>
                <a:lnTo>
                  <a:pt x="1457585" y="0"/>
                </a:lnTo>
                <a:lnTo>
                  <a:pt x="1457585" y="1989260"/>
                </a:lnTo>
                <a:lnTo>
                  <a:pt x="0" y="1989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10384" y="4008560"/>
            <a:ext cx="1577616" cy="1994687"/>
          </a:xfrm>
          <a:custGeom>
            <a:avLst/>
            <a:gdLst/>
            <a:ahLst/>
            <a:cxnLst/>
            <a:rect r="r" b="b" t="t" l="l"/>
            <a:pathLst>
              <a:path h="1994687" w="1577616">
                <a:moveTo>
                  <a:pt x="0" y="0"/>
                </a:moveTo>
                <a:lnTo>
                  <a:pt x="1577616" y="0"/>
                </a:lnTo>
                <a:lnTo>
                  <a:pt x="1577616" y="1994687"/>
                </a:lnTo>
                <a:lnTo>
                  <a:pt x="0" y="1994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1550"/>
            <a:ext cx="16230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Data source :</a:t>
            </a: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Web Scraping dari https://www.soccerstats.com/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104" y="2916668"/>
            <a:ext cx="16230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Data warehouse:</a:t>
            </a:r>
          </a:p>
          <a:p>
            <a:pPr algn="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PostgreSQL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009" y="4903910"/>
            <a:ext cx="162306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Data visualization: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Metabase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62679"/>
            <a:ext cx="16113443" cy="7977364"/>
          </a:xfrm>
          <a:custGeom>
            <a:avLst/>
            <a:gdLst/>
            <a:ahLst/>
            <a:cxnLst/>
            <a:rect r="r" b="b" t="t" l="l"/>
            <a:pathLst>
              <a:path h="7977364" w="16113443">
                <a:moveTo>
                  <a:pt x="0" y="0"/>
                </a:moveTo>
                <a:lnTo>
                  <a:pt x="16113443" y="0"/>
                </a:lnTo>
                <a:lnTo>
                  <a:pt x="16113443" y="7977364"/>
                </a:lnTo>
                <a:lnTo>
                  <a:pt x="0" y="7977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74" r="0" b="-32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11378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6800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60619" y="1028700"/>
            <a:ext cx="3466719" cy="8229600"/>
          </a:xfrm>
          <a:custGeom>
            <a:avLst/>
            <a:gdLst/>
            <a:ahLst/>
            <a:cxnLst/>
            <a:rect r="r" b="b" t="t" l="l"/>
            <a:pathLst>
              <a:path h="8229600" w="3466719">
                <a:moveTo>
                  <a:pt x="0" y="0"/>
                </a:moveTo>
                <a:lnTo>
                  <a:pt x="3466719" y="0"/>
                </a:lnTo>
                <a:lnTo>
                  <a:pt x="34667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143531"/>
            <a:ext cx="11469639" cy="8114769"/>
          </a:xfrm>
          <a:custGeom>
            <a:avLst/>
            <a:gdLst/>
            <a:ahLst/>
            <a:cxnLst/>
            <a:rect r="r" b="b" t="t" l="l"/>
            <a:pathLst>
              <a:path h="8114769" w="11469639">
                <a:moveTo>
                  <a:pt x="0" y="0"/>
                </a:moveTo>
                <a:lnTo>
                  <a:pt x="11469639" y="0"/>
                </a:lnTo>
                <a:lnTo>
                  <a:pt x="11469639" y="8114769"/>
                </a:lnTo>
                <a:lnTo>
                  <a:pt x="0" y="8114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9659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59688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6230600" cy="4179379"/>
          </a:xfrm>
          <a:custGeom>
            <a:avLst/>
            <a:gdLst/>
            <a:ahLst/>
            <a:cxnLst/>
            <a:rect r="r" b="b" t="t" l="l"/>
            <a:pathLst>
              <a:path h="4179379" w="16230600">
                <a:moveTo>
                  <a:pt x="0" y="0"/>
                </a:moveTo>
                <a:lnTo>
                  <a:pt x="16230600" y="0"/>
                </a:lnTo>
                <a:lnTo>
                  <a:pt x="16230600" y="4179380"/>
                </a:lnTo>
                <a:lnTo>
                  <a:pt x="0" y="4179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6" r="0" b="-112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7161752"/>
          </a:xfrm>
          <a:custGeom>
            <a:avLst/>
            <a:gdLst/>
            <a:ahLst/>
            <a:cxnLst/>
            <a:rect r="r" b="b" t="t" l="l"/>
            <a:pathLst>
              <a:path h="7161752" w="16230600">
                <a:moveTo>
                  <a:pt x="0" y="0"/>
                </a:moveTo>
                <a:lnTo>
                  <a:pt x="16230600" y="0"/>
                </a:lnTo>
                <a:lnTo>
                  <a:pt x="16230600" y="7161752"/>
                </a:lnTo>
                <a:lnTo>
                  <a:pt x="0" y="7161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09671" y="6449645"/>
            <a:ext cx="2508671" cy="3837355"/>
          </a:xfrm>
          <a:custGeom>
            <a:avLst/>
            <a:gdLst/>
            <a:ahLst/>
            <a:cxnLst/>
            <a:rect r="r" b="b" t="t" l="l"/>
            <a:pathLst>
              <a:path h="3837355" w="2508671">
                <a:moveTo>
                  <a:pt x="0" y="0"/>
                </a:moveTo>
                <a:lnTo>
                  <a:pt x="2508671" y="0"/>
                </a:lnTo>
                <a:lnTo>
                  <a:pt x="2508671" y="3837355"/>
                </a:lnTo>
                <a:lnTo>
                  <a:pt x="0" y="3837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DAGeg9cI9jM</dc:identifier>
  <dcterms:modified xsi:type="dcterms:W3CDTF">2011-08-01T06:04:30Z</dcterms:modified>
  <cp:revision>1</cp:revision>
  <dc:title>Haryo</dc:title>
</cp:coreProperties>
</file>